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5A103-5A5C-4E0D-B6A7-70D79480B39B}" v="2" dt="2023-01-29T00:24:5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Eliud Garza Rodriguez" userId="112a2521-e3ae-4ba8-8956-5287270138a9" providerId="ADAL" clId="{2025A103-5A5C-4E0D-B6A7-70D79480B39B}"/>
    <pc:docChg chg="modSld">
      <pc:chgData name="Marcos Eliud Garza Rodriguez" userId="112a2521-e3ae-4ba8-8956-5287270138a9" providerId="ADAL" clId="{2025A103-5A5C-4E0D-B6A7-70D79480B39B}" dt="2023-01-29T00:24:50.134" v="58" actId="1076"/>
      <pc:docMkLst>
        <pc:docMk/>
      </pc:docMkLst>
      <pc:sldChg chg="modSp mod">
        <pc:chgData name="Marcos Eliud Garza Rodriguez" userId="112a2521-e3ae-4ba8-8956-5287270138a9" providerId="ADAL" clId="{2025A103-5A5C-4E0D-B6A7-70D79480B39B}" dt="2023-01-28T23:30:02.782" v="57" actId="20577"/>
        <pc:sldMkLst>
          <pc:docMk/>
          <pc:sldMk cId="2271391690" sldId="256"/>
        </pc:sldMkLst>
        <pc:spChg chg="mod">
          <ac:chgData name="Marcos Eliud Garza Rodriguez" userId="112a2521-e3ae-4ba8-8956-5287270138a9" providerId="ADAL" clId="{2025A103-5A5C-4E0D-B6A7-70D79480B39B}" dt="2023-01-28T23:27:45.740" v="19" actId="20577"/>
          <ac:spMkLst>
            <pc:docMk/>
            <pc:sldMk cId="2271391690" sldId="256"/>
            <ac:spMk id="2" creationId="{B64B125B-7CDC-4F6E-8F21-17E658EE3DC9}"/>
          </ac:spMkLst>
        </pc:spChg>
        <pc:spChg chg="mod">
          <ac:chgData name="Marcos Eliud Garza Rodriguez" userId="112a2521-e3ae-4ba8-8956-5287270138a9" providerId="ADAL" clId="{2025A103-5A5C-4E0D-B6A7-70D79480B39B}" dt="2023-01-28T23:30:02.782" v="57" actId="20577"/>
          <ac:spMkLst>
            <pc:docMk/>
            <pc:sldMk cId="2271391690" sldId="256"/>
            <ac:spMk id="3" creationId="{9D98F50E-F6DD-4595-9FB8-513C7C75DB41}"/>
          </ac:spMkLst>
        </pc:spChg>
      </pc:sldChg>
      <pc:sldChg chg="modSp">
        <pc:chgData name="Marcos Eliud Garza Rodriguez" userId="112a2521-e3ae-4ba8-8956-5287270138a9" providerId="ADAL" clId="{2025A103-5A5C-4E0D-B6A7-70D79480B39B}" dt="2023-01-29T00:24:50.134" v="58" actId="1076"/>
        <pc:sldMkLst>
          <pc:docMk/>
          <pc:sldMk cId="3937105684" sldId="263"/>
        </pc:sldMkLst>
        <pc:picChg chg="mod">
          <ac:chgData name="Marcos Eliud Garza Rodriguez" userId="112a2521-e3ae-4ba8-8956-5287270138a9" providerId="ADAL" clId="{2025A103-5A5C-4E0D-B6A7-70D79480B39B}" dt="2023-01-29T00:24:50.134" v="58" actId="1076"/>
          <ac:picMkLst>
            <pc:docMk/>
            <pc:sldMk cId="3937105684" sldId="263"/>
            <ac:picMk id="5122" creationId="{589FA4FF-F430-4D92-8BDB-5CAB174A8C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sgarza82@hotmail.com" TargetMode="External"/><Relationship Id="rId2" Type="http://schemas.openxmlformats.org/officeDocument/2006/relationships/hyperlink" Target="mailto:marcos-garza1@hot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B125B-7CDC-4F6E-8F21-17E658EE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619" y="1152940"/>
            <a:ext cx="8676222" cy="1099929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chemeClr val="accent5">
                    <a:lumMod val="75000"/>
                  </a:schemeClr>
                </a:solidFill>
              </a:rPr>
              <a:t>inox M.G.</a:t>
            </a:r>
            <a:endParaRPr lang="es-MX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98F50E-F6DD-4595-9FB8-513C7C75D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619" y="3086100"/>
            <a:ext cx="8676222" cy="6858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  <a:t>Soluciones en acero inoxidable</a:t>
            </a:r>
            <a:endParaRPr lang="es-MX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0D5B43-89FC-4CAA-8B50-AD70DCFC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89" y="552454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FILTROS Y CEDAZOS</a:t>
            </a:r>
          </a:p>
        </p:txBody>
      </p:sp>
      <p:pic>
        <p:nvPicPr>
          <p:cNvPr id="7174" name="Picture 6" descr="Image result for mallas de acero inoxidable">
            <a:extLst>
              <a:ext uri="{FF2B5EF4-FFF2-40B4-BE49-F238E27FC236}">
                <a16:creationId xmlns:a16="http://schemas.microsoft.com/office/drawing/2014/main" id="{5E8FD44C-F96F-49EB-AFB1-E09970AFB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701" b="1"/>
          <a:stretch/>
        </p:blipFill>
        <p:spPr bwMode="auto">
          <a:xfrm>
            <a:off x="55582" y="2568442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llas de acero inoxidable">
            <a:extLst>
              <a:ext uri="{FF2B5EF4-FFF2-40B4-BE49-F238E27FC236}">
                <a16:creationId xmlns:a16="http://schemas.microsoft.com/office/drawing/2014/main" id="{98B9D0B3-E93E-4461-A48B-E8B7A9320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" b="1"/>
          <a:stretch/>
        </p:blipFill>
        <p:spPr bwMode="auto">
          <a:xfrm>
            <a:off x="4087717" y="2568442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allas de acero inoxidable">
            <a:extLst>
              <a:ext uri="{FF2B5EF4-FFF2-40B4-BE49-F238E27FC236}">
                <a16:creationId xmlns:a16="http://schemas.microsoft.com/office/drawing/2014/main" id="{CC4250F3-C98E-4C5E-8AB5-BFE235410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27707" b="-1"/>
          <a:stretch/>
        </p:blipFill>
        <p:spPr bwMode="auto">
          <a:xfrm>
            <a:off x="8132064" y="2568442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9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54314-36C1-4DA1-8F2B-E524279D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971550"/>
            <a:ext cx="11106150" cy="12192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Fabricación de productos metálicos en acero inoxidable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cribas industriales">
            <a:extLst>
              <a:ext uri="{FF2B5EF4-FFF2-40B4-BE49-F238E27FC236}">
                <a16:creationId xmlns:a16="http://schemas.microsoft.com/office/drawing/2014/main" id="{227BA4DD-0303-4255-8458-EECD049B3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1"/>
            <a:ext cx="27622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ribas industriales">
            <a:extLst>
              <a:ext uri="{FF2B5EF4-FFF2-40B4-BE49-F238E27FC236}">
                <a16:creationId xmlns:a16="http://schemas.microsoft.com/office/drawing/2014/main" id="{D531E431-1FD9-4C07-B57C-3F4590C9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9" y="2895601"/>
            <a:ext cx="26590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lamina perforada de acero inoxidable">
            <a:extLst>
              <a:ext uri="{FF2B5EF4-FFF2-40B4-BE49-F238E27FC236}">
                <a16:creationId xmlns:a16="http://schemas.microsoft.com/office/drawing/2014/main" id="{C49A9F4D-C3CC-40ED-B4EA-2BACB3DB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98" y="2895600"/>
            <a:ext cx="308451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harolas de Lamina perforada">
            <a:extLst>
              <a:ext uri="{FF2B5EF4-FFF2-40B4-BE49-F238E27FC236}">
                <a16:creationId xmlns:a16="http://schemas.microsoft.com/office/drawing/2014/main" id="{7EB454DB-204D-4BC3-9971-43FBDCCA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2" y="2895599"/>
            <a:ext cx="3684588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032A64-860B-48DA-962F-6A5DAF44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33718"/>
            <a:ext cx="9905998" cy="4624181"/>
          </a:xfrm>
        </p:spPr>
        <p:txBody>
          <a:bodyPr/>
          <a:lstStyle/>
          <a:p>
            <a:pPr lvl="0" fontAlgn="base"/>
            <a:r>
              <a:rPr lang="es-MX" sz="2400" b="1" dirty="0">
                <a:effectLst/>
              </a:rPr>
              <a:t>Representaciones MG </a:t>
            </a:r>
            <a:r>
              <a:rPr lang="es-MX" sz="2400" dirty="0">
                <a:effectLst/>
              </a:rPr>
              <a:t>tiene una experiencia de 25 años al servicio de múltiples empresas en diversos giros:</a:t>
            </a:r>
          </a:p>
          <a:p>
            <a:pPr marL="0" lvl="0" indent="0" fontAlgn="base">
              <a:buNone/>
            </a:pPr>
            <a:endParaRPr lang="es-MX" sz="2400" dirty="0">
              <a:effectLst/>
            </a:endParaRPr>
          </a:p>
          <a:p>
            <a:pPr lvl="0" fontAlgn="base"/>
            <a:r>
              <a:rPr lang="es-MX" sz="2400" dirty="0">
                <a:effectLst/>
              </a:rPr>
              <a:t>Alimentación.</a:t>
            </a:r>
          </a:p>
          <a:p>
            <a:pPr lvl="0" fontAlgn="base"/>
            <a:r>
              <a:rPr lang="es-MX" sz="2400" dirty="0">
                <a:effectLst/>
              </a:rPr>
              <a:t>Minería.</a:t>
            </a:r>
          </a:p>
          <a:p>
            <a:pPr lvl="0" fontAlgn="base"/>
            <a:r>
              <a:rPr lang="es-MX" sz="2400" dirty="0">
                <a:effectLst/>
              </a:rPr>
              <a:t>Agrícola.</a:t>
            </a:r>
          </a:p>
          <a:p>
            <a:pPr lvl="0" fontAlgn="base"/>
            <a:r>
              <a:rPr lang="es-MX" sz="2400" dirty="0">
                <a:effectLst/>
              </a:rPr>
              <a:t>Farmacéutico</a:t>
            </a:r>
          </a:p>
          <a:p>
            <a:pPr lvl="0" fontAlgn="base"/>
            <a:r>
              <a:rPr lang="es-MX" sz="2400" dirty="0">
                <a:effectLst/>
              </a:rPr>
              <a:t>Industrial</a:t>
            </a:r>
          </a:p>
          <a:p>
            <a:pPr lvl="0" fontAlgn="base"/>
            <a:r>
              <a:rPr lang="es-MX" sz="2400" dirty="0">
                <a:effectLst/>
              </a:rPr>
              <a:t>Construcción</a:t>
            </a:r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E5A007-DE1A-495B-9489-5A04806E9DF0}"/>
              </a:ext>
            </a:extLst>
          </p:cNvPr>
          <p:cNvSpPr txBox="1">
            <a:spLocks/>
          </p:cNvSpPr>
          <p:nvPr/>
        </p:nvSpPr>
        <p:spPr>
          <a:xfrm>
            <a:off x="1756301" y="333790"/>
            <a:ext cx="8676222" cy="1099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5400" b="1">
                <a:solidFill>
                  <a:schemeClr val="accent5">
                    <a:lumMod val="75000"/>
                  </a:schemeClr>
                </a:solidFill>
              </a:rPr>
              <a:t>Representaciones M.G.</a:t>
            </a:r>
            <a:endParaRPr lang="es-MX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2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DA8C9-EAD7-4CB0-938D-28A47552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06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Nuestra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</a:rPr>
              <a:t>Filosofia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8C6916-F77A-43FA-B877-4AC560B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66899"/>
            <a:ext cx="9905998" cy="2438401"/>
          </a:xfrm>
        </p:spPr>
        <p:txBody>
          <a:bodyPr/>
          <a:lstStyle/>
          <a:p>
            <a:r>
              <a:rPr lang="es-MX" sz="2400" dirty="0">
                <a:effectLst/>
              </a:rPr>
              <a:t>Servir a nuestros clientes con el mejor producto de acuerdo a sus necesidades, estableciendo un vinculo de confianza que permita una relación firme y duradera.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41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59EEF-3616-469B-AD8A-DD2337C6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Contacto: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F86C6-B4A2-4924-9398-04935A02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2095501"/>
            <a:ext cx="9905998" cy="4152900"/>
          </a:xfrm>
        </p:spPr>
        <p:txBody>
          <a:bodyPr/>
          <a:lstStyle/>
          <a:p>
            <a:r>
              <a:rPr lang="es-ES" dirty="0"/>
              <a:t>E-Mail:  </a:t>
            </a:r>
            <a:r>
              <a:rPr lang="es-ES" dirty="0">
                <a:hlinkClick r:id="rId2"/>
              </a:rPr>
              <a:t>marcos-garza1@hotmail.com</a:t>
            </a:r>
            <a:endParaRPr lang="es-ES" dirty="0"/>
          </a:p>
          <a:p>
            <a:r>
              <a:rPr lang="es-MX" dirty="0"/>
              <a:t>E- mail: </a:t>
            </a:r>
            <a:r>
              <a:rPr lang="es-MX" dirty="0">
                <a:hlinkClick r:id="rId3"/>
              </a:rPr>
              <a:t>marcosgarza82@hotmail.com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Tel: 8117633671</a:t>
            </a:r>
          </a:p>
          <a:p>
            <a:pPr marL="0" indent="0">
              <a:buNone/>
            </a:pPr>
            <a:r>
              <a:rPr lang="es-MX" dirty="0"/>
              <a:t>Tel: 8115718536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869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46278-61FB-401F-9E66-C23870C5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39" y="357808"/>
            <a:ext cx="9905998" cy="752061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Catalogo de productos y solucion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es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B2290-DC74-4286-BACD-CA35DAA6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39" y="1278834"/>
            <a:ext cx="9905998" cy="4605118"/>
          </a:xfrm>
        </p:spPr>
        <p:txBody>
          <a:bodyPr/>
          <a:lstStyle/>
          <a:p>
            <a:r>
              <a:rPr lang="es-ES" dirty="0">
                <a:hlinkClick r:id="rId2" action="ppaction://hlinksldjump"/>
              </a:rPr>
              <a:t>Mallas de Acero Inoxidable</a:t>
            </a:r>
            <a:endParaRPr lang="es-ES" dirty="0"/>
          </a:p>
          <a:p>
            <a:r>
              <a:rPr lang="es-ES" dirty="0">
                <a:hlinkClick r:id="rId3" action="ppaction://hlinksldjump"/>
              </a:rPr>
              <a:t>Cribas en acero al carbón y acero Inoxidable</a:t>
            </a:r>
            <a:endParaRPr lang="es-ES" dirty="0"/>
          </a:p>
          <a:p>
            <a:r>
              <a:rPr lang="es-ES" dirty="0">
                <a:hlinkClick r:id="rId4" action="ppaction://hlinksldjump"/>
              </a:rPr>
              <a:t>Laminas perforadas </a:t>
            </a:r>
            <a:endParaRPr lang="es-ES" dirty="0"/>
          </a:p>
          <a:p>
            <a:r>
              <a:rPr lang="es-ES" dirty="0">
                <a:hlinkClick r:id="rId5" action="ppaction://hlinksldjump"/>
              </a:rPr>
              <a:t>Bandas Transportadoras Metálicas</a:t>
            </a:r>
            <a:endParaRPr lang="es-ES" dirty="0"/>
          </a:p>
          <a:p>
            <a:r>
              <a:rPr lang="es-ES" dirty="0">
                <a:hlinkClick r:id="rId6" action="ppaction://hlinksldjump"/>
              </a:rPr>
              <a:t>Filtros y cedazos</a:t>
            </a:r>
            <a:endParaRPr lang="es-ES" dirty="0"/>
          </a:p>
          <a:p>
            <a:r>
              <a:rPr lang="es-ES" dirty="0">
                <a:hlinkClick r:id="rId7" action="ppaction://hlinksldjump"/>
              </a:rPr>
              <a:t>Fabricación De Productos Metálicos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08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4E4BE-8D7A-4331-A011-ED172C95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5802"/>
            <a:ext cx="9905998" cy="1028131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Mallas de Acero Inoxidable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A39F42-CCA8-463B-AF6D-25FD4AAFE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5580" y="1338808"/>
            <a:ext cx="2446285" cy="1509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C0919D-C79A-4D4C-829F-66681F9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39" y="1338808"/>
            <a:ext cx="2446285" cy="1509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4AA174-36AA-4D47-812B-5AE555A8F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8" y="1338808"/>
            <a:ext cx="5697831" cy="4819324"/>
          </a:xfrm>
          <a:prstGeom prst="rect">
            <a:avLst/>
          </a:prstGeom>
        </p:spPr>
      </p:pic>
      <p:pic>
        <p:nvPicPr>
          <p:cNvPr id="3074" name="Picture 2" descr="Image result for mallas de acero inoxidable">
            <a:extLst>
              <a:ext uri="{FF2B5EF4-FFF2-40B4-BE49-F238E27FC236}">
                <a16:creationId xmlns:a16="http://schemas.microsoft.com/office/drawing/2014/main" id="{09E0B25B-3824-4C17-BE86-CAC64D61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49" y="3162827"/>
            <a:ext cx="2505075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06DFDF-28AE-4D56-BB2D-1C8B0BB9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774" y="3162827"/>
            <a:ext cx="2446285" cy="1344586"/>
          </a:xfrm>
          <a:prstGeom prst="rect">
            <a:avLst/>
          </a:prstGeom>
        </p:spPr>
      </p:pic>
      <p:pic>
        <p:nvPicPr>
          <p:cNvPr id="3076" name="Picture 4" descr="Image result for mallas de acero inoxidable">
            <a:extLst>
              <a:ext uri="{FF2B5EF4-FFF2-40B4-BE49-F238E27FC236}">
                <a16:creationId xmlns:a16="http://schemas.microsoft.com/office/drawing/2014/main" id="{8C7A1D6D-C1EC-4322-8A1B-686099B2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49" y="4910357"/>
            <a:ext cx="5434431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4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4BEE6-303E-4C49-86C2-A3B93DA6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1"/>
            <a:ext cx="11208519" cy="80391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Cribas en acero al carbón y acero Inoxidable</a:t>
            </a:r>
            <a:br>
              <a:rPr lang="es-ES" dirty="0"/>
            </a:br>
            <a:endParaRPr lang="es-MX" dirty="0"/>
          </a:p>
        </p:txBody>
      </p:sp>
      <p:pic>
        <p:nvPicPr>
          <p:cNvPr id="4098" name="Picture 2" descr="Image result for cribas industriales">
            <a:extLst>
              <a:ext uri="{FF2B5EF4-FFF2-40B4-BE49-F238E27FC236}">
                <a16:creationId xmlns:a16="http://schemas.microsoft.com/office/drawing/2014/main" id="{2F6D22FE-99C3-428A-BA91-430610A56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7" y="1268029"/>
            <a:ext cx="5607654" cy="48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ribas industriales">
            <a:extLst>
              <a:ext uri="{FF2B5EF4-FFF2-40B4-BE49-F238E27FC236}">
                <a16:creationId xmlns:a16="http://schemas.microsoft.com/office/drawing/2014/main" id="{49D86CB8-EBA3-4AE7-81CC-14316B3B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1" y="1268028"/>
            <a:ext cx="2466975" cy="21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ribas industriales">
            <a:extLst>
              <a:ext uri="{FF2B5EF4-FFF2-40B4-BE49-F238E27FC236}">
                <a16:creationId xmlns:a16="http://schemas.microsoft.com/office/drawing/2014/main" id="{EDA41542-0BD2-449A-910E-082A5E5A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1" y="3771900"/>
            <a:ext cx="2581275" cy="23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ribas industriales">
            <a:extLst>
              <a:ext uri="{FF2B5EF4-FFF2-40B4-BE49-F238E27FC236}">
                <a16:creationId xmlns:a16="http://schemas.microsoft.com/office/drawing/2014/main" id="{97098065-F4F8-4264-B564-07ED751E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96" y="1268028"/>
            <a:ext cx="2256743" cy="21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ribas industriales">
            <a:extLst>
              <a:ext uri="{FF2B5EF4-FFF2-40B4-BE49-F238E27FC236}">
                <a16:creationId xmlns:a16="http://schemas.microsoft.com/office/drawing/2014/main" id="{8EC125FC-9611-490F-B3F5-5CB0FA6C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771900"/>
            <a:ext cx="2445519" cy="23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1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3C1E6-E492-4FAB-B612-C9E71A75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89" y="647700"/>
            <a:ext cx="8676222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Laminas perforadas</a:t>
            </a:r>
          </a:p>
        </p:txBody>
      </p:sp>
      <p:pic>
        <p:nvPicPr>
          <p:cNvPr id="5122" name="Picture 2" descr="Image result for lamina perforada de acero inoxidable">
            <a:extLst>
              <a:ext uri="{FF2B5EF4-FFF2-40B4-BE49-F238E27FC236}">
                <a16:creationId xmlns:a16="http://schemas.microsoft.com/office/drawing/2014/main" id="{589FA4FF-F430-4D92-8BDB-5CAB174A8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5" b="-1"/>
          <a:stretch/>
        </p:blipFill>
        <p:spPr bwMode="auto">
          <a:xfrm>
            <a:off x="0" y="1983545"/>
            <a:ext cx="4059916" cy="48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amina perforada de acero inoxidable">
            <a:extLst>
              <a:ext uri="{FF2B5EF4-FFF2-40B4-BE49-F238E27FC236}">
                <a16:creationId xmlns:a16="http://schemas.microsoft.com/office/drawing/2014/main" id="{CE06CAAF-8814-4B52-95BA-156589435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r="16766" b="-2"/>
          <a:stretch/>
        </p:blipFill>
        <p:spPr bwMode="auto">
          <a:xfrm>
            <a:off x="4059936" y="1983545"/>
            <a:ext cx="4072128" cy="4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lamina perforada de acero inoxidable">
            <a:extLst>
              <a:ext uri="{FF2B5EF4-FFF2-40B4-BE49-F238E27FC236}">
                <a16:creationId xmlns:a16="http://schemas.microsoft.com/office/drawing/2014/main" id="{D9BBEA22-D7FF-4889-BAB8-358F3850D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" b="1"/>
          <a:stretch/>
        </p:blipFill>
        <p:spPr bwMode="auto">
          <a:xfrm>
            <a:off x="8132064" y="1990181"/>
            <a:ext cx="4059936" cy="487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0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AADED-3981-4FFD-B5C5-67E78335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1450"/>
            <a:ext cx="9905998" cy="108585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</a:rPr>
              <a:t>Bandas transportadoras</a:t>
            </a:r>
            <a:endParaRPr lang="es-MX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50" name="Picture 6" descr="Image result for bandas metalicas transportadoras">
            <a:extLst>
              <a:ext uri="{FF2B5EF4-FFF2-40B4-BE49-F238E27FC236}">
                <a16:creationId xmlns:a16="http://schemas.microsoft.com/office/drawing/2014/main" id="{C13F6EA8-DC14-49F4-96AC-6C538BA0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1"/>
            <a:ext cx="45148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bandas metalicas transportadoras">
            <a:extLst>
              <a:ext uri="{FF2B5EF4-FFF2-40B4-BE49-F238E27FC236}">
                <a16:creationId xmlns:a16="http://schemas.microsoft.com/office/drawing/2014/main" id="{C6BBD335-A683-40B5-A955-3FA492BE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305051"/>
            <a:ext cx="3790950" cy="45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bandas metalicas transportadoras">
            <a:extLst>
              <a:ext uri="{FF2B5EF4-FFF2-40B4-BE49-F238E27FC236}">
                <a16:creationId xmlns:a16="http://schemas.microsoft.com/office/drawing/2014/main" id="{0C14E249-1771-4DA3-B2C5-88109A97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305050"/>
            <a:ext cx="3886200" cy="45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84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Panorámica</PresentationFormat>
  <Paragraphs>32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Malla</vt:lpstr>
      <vt:lpstr>inox M.G.</vt:lpstr>
      <vt:lpstr>Presentación de PowerPoint</vt:lpstr>
      <vt:lpstr>Nuestra Filosofia</vt:lpstr>
      <vt:lpstr>Contacto:</vt:lpstr>
      <vt:lpstr>Catalogo de productos y soluciones</vt:lpstr>
      <vt:lpstr>Mallas de Acero Inoxidable</vt:lpstr>
      <vt:lpstr>Cribas en acero al carbón y acero Inoxidable </vt:lpstr>
      <vt:lpstr>Laminas perforadas</vt:lpstr>
      <vt:lpstr>Bandas transportadoras</vt:lpstr>
      <vt:lpstr>FILTROS Y CEDAZOS</vt:lpstr>
      <vt:lpstr>Fabricación de productos metálicos en acero inoxidable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Representaciones M.G.</dc:title>
  <dc:creator>Marcos Eliud Garza Rodriguez</dc:creator>
  <cp:lastModifiedBy>Marcos Eliud Garza Rodriguez</cp:lastModifiedBy>
  <cp:revision>1</cp:revision>
  <dcterms:modified xsi:type="dcterms:W3CDTF">2023-01-29T00:24:58Z</dcterms:modified>
</cp:coreProperties>
</file>